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0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7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2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01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B6F927C-B73E-4F9D-ADFE-F6E23BD7CEE8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77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4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7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4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68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45F-652B-4E89-8925-000B0AB8FD98}" type="datetimeFigureOut">
              <a:rPr lang="en-US" smtClean="0"/>
              <a:t>2/20/2024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91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4A3462A-2D5B-48AF-A3D4-EF8A90A50A80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4833" y="2214383"/>
            <a:ext cx="9440034" cy="1828801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/>
              <a:t> </a:t>
            </a:r>
            <a:r>
              <a:rPr lang="ru-RU" sz="4800" b="0" dirty="0"/>
              <a:t>Роман "Герой нашего времени в иллюстрациях русских художников"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98681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4496" y="1664207"/>
            <a:ext cx="10058400" cy="5552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"Роман "Герой нашего времени" в иллюстрациях русских художников - олицетворение слияния словесности и изобразительного искусства. Каждая иллюстрация не только передает эмоциональную глубину произведения, но и воплощает его ключевые мотивы и символику. Такое сочетание слов и красок позволяет зрителю окунуться в мир Лермонтова и пережить его героическую драму через объектив художественного творчества</a:t>
            </a:r>
            <a:r>
              <a:rPr lang="ru-RU" dirty="0" smtClean="0"/>
              <a:t>.«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За </a:t>
            </a:r>
            <a:r>
              <a:rPr lang="ru-RU" dirty="0"/>
              <a:t>все время своего существования собрал достаточную коллекцию картин, посвященных ему разными художниками. Чаще всего, это иллюстрации, подготавливаемые к новым переизданиям романа.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Роман Лермонтова «Герой нашего времени», безусловно, оказал серьёзное влияние на всю нашу литературу, и нашёл отклик в искусстве. Иллюстрации к роману Лермонтова сделали </a:t>
            </a:r>
            <a:r>
              <a:rPr lang="ru-RU" dirty="0" err="1" smtClean="0"/>
              <a:t>Врубель,Серов</a:t>
            </a:r>
            <a:r>
              <a:rPr lang="ru-RU" dirty="0"/>
              <a:t>, </a:t>
            </a:r>
            <a:r>
              <a:rPr lang="ru-RU" dirty="0" err="1"/>
              <a:t>Бехтеев</a:t>
            </a:r>
            <a:r>
              <a:rPr lang="ru-RU" dirty="0" smtClean="0"/>
              <a:t>, и другие.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87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7348" y="2331720"/>
            <a:ext cx="3200400" cy="1737360"/>
          </a:xfrm>
        </p:spPr>
        <p:txBody>
          <a:bodyPr/>
          <a:lstStyle/>
          <a:p>
            <a:r>
              <a:rPr lang="ru-RU" b="0" dirty="0" err="1"/>
              <a:t>М.А.Врубеля</a:t>
            </a:r>
            <a:r>
              <a:rPr lang="ru-RU" b="0" dirty="0"/>
              <a:t> «Дуэль»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04024" y="777239"/>
            <a:ext cx="3200400" cy="5178717"/>
          </a:xfrm>
        </p:spPr>
        <p:txBody>
          <a:bodyPr>
            <a:noAutofit/>
          </a:bodyPr>
          <a:lstStyle/>
          <a:p>
            <a:r>
              <a:rPr lang="ru-RU" sz="1800" dirty="0"/>
              <a:t>На иллюстрации изображены Печорин, доктор Вернер и </a:t>
            </a:r>
            <a:r>
              <a:rPr lang="ru-RU" sz="1800" dirty="0" smtClean="0"/>
              <a:t>офицер-секундант. Позы </a:t>
            </a:r>
            <a:r>
              <a:rPr lang="ru-RU" sz="1800" dirty="0"/>
              <a:t>их настолько выразительны, что зритель сразу чувствует драматизм этой молчаливой сцены, который состоит не только в убийстве Грушницкого, но и в страшном одиночестве Печорина. Трагически завершившаяся дуэль явилась лишь одним из актов его вечной драмы, драмы человека, не знающего, куда приложить силы своей глубокой, одарённой натуры.</a:t>
            </a:r>
            <a:endParaRPr lang="ru-RU" sz="1800" dirty="0"/>
          </a:p>
        </p:txBody>
      </p:sp>
      <p:pic>
        <p:nvPicPr>
          <p:cNvPr id="1028" name="Picture 4" descr="Дуэл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39" y="612895"/>
            <a:ext cx="3810000" cy="564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675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634" y="2674620"/>
            <a:ext cx="3200400" cy="1737360"/>
          </a:xfrm>
        </p:spPr>
        <p:txBody>
          <a:bodyPr>
            <a:normAutofit fontScale="90000"/>
          </a:bodyPr>
          <a:lstStyle/>
          <a:p>
            <a:r>
              <a:rPr lang="ru-RU" b="0" dirty="0"/>
              <a:t>Владимира Георгиевича </a:t>
            </a:r>
            <a:r>
              <a:rPr lang="ru-RU" b="0" dirty="0" err="1"/>
              <a:t>Бехтеева</a:t>
            </a:r>
            <a:r>
              <a:rPr lang="ru-RU" b="0" dirty="0"/>
              <a:t> «Казбич и Бэла» 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30256" y="699392"/>
            <a:ext cx="3200400" cy="5701408"/>
          </a:xfrm>
        </p:spPr>
        <p:txBody>
          <a:bodyPr>
            <a:noAutofit/>
          </a:bodyPr>
          <a:lstStyle/>
          <a:p>
            <a:r>
              <a:rPr lang="ru-RU" sz="1600" dirty="0"/>
              <a:t>Рисунок Владимира Георгиевича </a:t>
            </a:r>
            <a:r>
              <a:rPr lang="ru-RU" sz="1600" dirty="0" err="1"/>
              <a:t>Бехтеева</a:t>
            </a:r>
            <a:r>
              <a:rPr lang="ru-RU" sz="1600" dirty="0"/>
              <a:t>, названный "Казбич и Бэла", отражает один из наиболее напряженных моментов в повести - похищение Бэлы </a:t>
            </a:r>
            <a:r>
              <a:rPr lang="ru-RU" sz="1600" dirty="0" err="1" smtClean="0"/>
              <a:t>КазбичемНа</a:t>
            </a:r>
            <a:r>
              <a:rPr lang="ru-RU" sz="1600" dirty="0" smtClean="0"/>
              <a:t> </a:t>
            </a:r>
            <a:r>
              <a:rPr lang="ru-RU" sz="1600" dirty="0"/>
              <a:t>переднем плане рисунка изображена Бэла, сопротивляющаяся отчаянно, а также "маленький, сухой, широкоплечий" Казбич в черкесской шапке и бешмете. На заднем плане видна раненая лошадь Казбича. Хотя художник не изобразил преследующих Казбича Печорина и Максима </a:t>
            </a:r>
            <a:r>
              <a:rPr lang="ru-RU" sz="1600" dirty="0" err="1"/>
              <a:t>Максимыча</a:t>
            </a:r>
            <a:r>
              <a:rPr lang="ru-RU" sz="1600" dirty="0"/>
              <a:t>, их приближение создает ощущение динамичности в композиции рисунка.</a:t>
            </a:r>
            <a:endParaRPr lang="ru-RU" sz="1600" dirty="0"/>
          </a:p>
        </p:txBody>
      </p:sp>
      <p:pic>
        <p:nvPicPr>
          <p:cNvPr id="2050" name="Picture 2" descr="Герой нашего времени Бэла и Казби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26" y="685800"/>
            <a:ext cx="414337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79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7284" y="797011"/>
            <a:ext cx="3473484" cy="173736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Н.Н.Дубровский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/>
              <a:t>Коляска была уже далеко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37284" y="1986966"/>
            <a:ext cx="3200400" cy="4203768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sz="1800" dirty="0"/>
              <a:t>Максим </a:t>
            </a:r>
            <a:r>
              <a:rPr lang="ru-RU" sz="1800" dirty="0" err="1"/>
              <a:t>Максимыч</a:t>
            </a:r>
            <a:r>
              <a:rPr lang="ru-RU" sz="1800" dirty="0"/>
              <a:t> изображён в тот момент, когда коляска Печорина, холодно распрощавшегося со своим бывшим приятелем, «была уже далеко». Очертанием горестно согбенной фигуры Максима </a:t>
            </a:r>
            <a:r>
              <a:rPr lang="ru-RU" sz="1800" dirty="0" err="1"/>
              <a:t>Максимыча</a:t>
            </a:r>
            <a:r>
              <a:rPr lang="ru-RU" sz="1800" dirty="0"/>
              <a:t> художнику удалось передать чувство недоумения и детской досады, охватившее доброго штабс-капитана после отъезда Печорина.</a:t>
            </a:r>
            <a:endParaRPr lang="ru-RU" sz="1800" dirty="0"/>
          </a:p>
        </p:txBody>
      </p:sp>
      <p:pic>
        <p:nvPicPr>
          <p:cNvPr id="3074" name="Picture 2" descr="Коляска была уже далеко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" r="4138"/>
          <a:stretch>
            <a:fillRect/>
          </a:stretch>
        </p:blipFill>
        <p:spPr bwMode="auto">
          <a:xfrm>
            <a:off x="308919" y="518983"/>
            <a:ext cx="6867417" cy="56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684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0488" y="0"/>
            <a:ext cx="10058400" cy="1359243"/>
          </a:xfrm>
        </p:spPr>
        <p:txBody>
          <a:bodyPr/>
          <a:lstStyle/>
          <a:p>
            <a:r>
              <a:rPr lang="ru-RU" sz="3600" dirty="0" smtClean="0"/>
              <a:t>Другие работы разных художников</a:t>
            </a:r>
            <a:endParaRPr lang="ru-RU" sz="3600" dirty="0"/>
          </a:p>
        </p:txBody>
      </p:sp>
      <p:pic>
        <p:nvPicPr>
          <p:cNvPr id="4098" name="Picture 2" descr="Бал в романе &quot;Герой нашего времени&quot;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1" y="1359243"/>
            <a:ext cx="5131104" cy="386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4440" y="5661107"/>
            <a:ext cx="4028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Бал в романе "Герой нашего времени". Художник П. Павлинов</a:t>
            </a: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  <p:pic>
        <p:nvPicPr>
          <p:cNvPr id="4100" name="Picture 4" descr="Княжна Мери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722" y="1359242"/>
            <a:ext cx="3109680" cy="386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435924" y="5522607"/>
            <a:ext cx="26072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Княжна Мери. Художник Л. Е. </a:t>
            </a:r>
            <a:r>
              <a:rPr lang="ru-RU" dirty="0" err="1"/>
              <a:t>Фейнберг</a:t>
            </a: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620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lh4.googleusercontent.com/-2m8BpqbEFcA/VieH9X1h82I/AAAAAAAAIsc/U88xP_v9s84/s1600/illjustracija-geroj-nashego-vremeni-M-Zichi-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79" y="809968"/>
            <a:ext cx="5141116" cy="4627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62681" y="5758249"/>
            <a:ext cx="402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Печорин и Вера. Художник М. </a:t>
            </a:r>
            <a:r>
              <a:rPr lang="ru-RU" dirty="0" err="1" smtClean="0"/>
              <a:t>Зичи</a:t>
            </a:r>
            <a:endParaRPr lang="ru-RU" dirty="0"/>
          </a:p>
        </p:txBody>
      </p:sp>
      <p:pic>
        <p:nvPicPr>
          <p:cNvPr id="5124" name="Picture 4" descr="https://lh4.googleusercontent.com/-2kOkSLTepbY/ViZPR4oibYI/AAAAAAAAIoY/31S6kfgm6Ws/s1600/Illjustracija-Bjela-Geroj-nashego-vremeni-V-A-Serov-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0396" y="809968"/>
            <a:ext cx="3486987" cy="464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203989" y="5869459"/>
            <a:ext cx="3311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Бэла. Художник В. А. </a:t>
            </a:r>
            <a:r>
              <a:rPr lang="ru-RU" dirty="0" smtClean="0"/>
              <a:t>Серов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939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lh4.googleusercontent.com/-H7nOLxqQkgI/ViYRV9DrNgI/AAAAAAAAInw/omapAmCphR0/s1600/Illjustracija-Pechorin-Geroj-nashego-vremeni-P-Boklevski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79" y="540607"/>
            <a:ext cx="4194005" cy="540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02251" y="6079524"/>
            <a:ext cx="3583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Григорий </a:t>
            </a:r>
            <a:r>
              <a:rPr lang="ru-RU" dirty="0"/>
              <a:t>Печорин. Художник П. </a:t>
            </a:r>
            <a:r>
              <a:rPr lang="ru-RU" dirty="0" err="1"/>
              <a:t>Боклевский</a:t>
            </a: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13157" y="741406"/>
            <a:ext cx="4473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+mj-lt"/>
              </a:rPr>
              <a:t>Заключение</a:t>
            </a:r>
            <a:endParaRPr lang="ru-RU" sz="36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71503" y="1717589"/>
            <a:ext cx="37564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Все эти иллюстрации подчёркивают разные эпизоды и главы романа Лермонтова «Герой нашего времени</a:t>
            </a:r>
            <a:r>
              <a:rPr lang="ru-RU" sz="2400" dirty="0" smtClean="0"/>
              <a:t>».</a:t>
            </a:r>
          </a:p>
          <a:p>
            <a:r>
              <a:rPr lang="ru-RU" sz="2400" dirty="0" smtClean="0"/>
              <a:t>Каждая из этих и других разных иллюстраций показывают каждую свою эмоцию и суть этого эпизода.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30862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37</TotalTime>
  <Words>274</Words>
  <Application>Microsoft Office PowerPoint</Application>
  <PresentationFormat>Широкоэкранный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Cambria</vt:lpstr>
      <vt:lpstr>Rockwell</vt:lpstr>
      <vt:lpstr>Rockwell Condensed</vt:lpstr>
      <vt:lpstr>Wingdings</vt:lpstr>
      <vt:lpstr>Дерево</vt:lpstr>
      <vt:lpstr> Роман "Герой нашего времени в иллюстрациях русских художников"</vt:lpstr>
      <vt:lpstr>Презентация PowerPoint</vt:lpstr>
      <vt:lpstr>М.А.Врубеля «Дуэль»</vt:lpstr>
      <vt:lpstr>Владимира Георгиевича Бехтеева «Казбич и Бэла» </vt:lpstr>
      <vt:lpstr>Н.Н.Дубровский «Коляска была уже далеко  </vt:lpstr>
      <vt:lpstr>Другие работы разных художников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Роман "Герой нашего времени в иллюстрациях русских художников"</dc:title>
  <dc:creator>gromoff</dc:creator>
  <cp:lastModifiedBy>gromoff</cp:lastModifiedBy>
  <cp:revision>5</cp:revision>
  <dcterms:created xsi:type="dcterms:W3CDTF">2024-02-20T18:30:25Z</dcterms:created>
  <dcterms:modified xsi:type="dcterms:W3CDTF">2024-02-20T19:07:53Z</dcterms:modified>
</cp:coreProperties>
</file>